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287000" cy="15773400"/>
  <p:notesSz cx="6858000" cy="9144000"/>
  <p:defaultTextStyle>
    <a:defPPr>
      <a:defRPr lang="en-US"/>
    </a:defPPr>
    <a:lvl1pPr marL="0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4263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8527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02789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37052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71315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605579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39841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74104" algn="l" defTabSz="8685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672" y="744"/>
      </p:cViewPr>
      <p:guideLst>
        <p:guide orient="horz" pos="4968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4899982"/>
            <a:ext cx="8743950" cy="33810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8938260"/>
            <a:ext cx="7200900" cy="40309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4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8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02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3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71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05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39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7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1431293"/>
            <a:ext cx="2314575" cy="305061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1431293"/>
            <a:ext cx="6772275" cy="305061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601" y="10135871"/>
            <a:ext cx="8743950" cy="3132773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601" y="6685443"/>
            <a:ext cx="8743950" cy="3450431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42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852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302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3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1713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05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0398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47410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8343110"/>
            <a:ext cx="4543425" cy="235943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29225" y="8343110"/>
            <a:ext cx="4543425" cy="235943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31668"/>
            <a:ext cx="9258300" cy="26289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1" y="3530767"/>
            <a:ext cx="4545212" cy="147145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34263" indent="0">
              <a:buNone/>
              <a:defRPr sz="1900" b="1"/>
            </a:lvl2pPr>
            <a:lvl3pPr marL="868527" indent="0">
              <a:buNone/>
              <a:defRPr sz="1700" b="1"/>
            </a:lvl3pPr>
            <a:lvl4pPr marL="1302789" indent="0">
              <a:buNone/>
              <a:defRPr sz="1500" b="1"/>
            </a:lvl4pPr>
            <a:lvl5pPr marL="1737052" indent="0">
              <a:buNone/>
              <a:defRPr sz="1500" b="1"/>
            </a:lvl5pPr>
            <a:lvl6pPr marL="2171315" indent="0">
              <a:buNone/>
              <a:defRPr sz="1500" b="1"/>
            </a:lvl6pPr>
            <a:lvl7pPr marL="2605579" indent="0">
              <a:buNone/>
              <a:defRPr sz="1500" b="1"/>
            </a:lvl7pPr>
            <a:lvl8pPr marL="3039841" indent="0">
              <a:buNone/>
              <a:defRPr sz="1500" b="1"/>
            </a:lvl8pPr>
            <a:lvl9pPr marL="3474104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5002219"/>
            <a:ext cx="4545212" cy="90879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5656" y="3530767"/>
            <a:ext cx="4546997" cy="147145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34263" indent="0">
              <a:buNone/>
              <a:defRPr sz="1900" b="1"/>
            </a:lvl2pPr>
            <a:lvl3pPr marL="868527" indent="0">
              <a:buNone/>
              <a:defRPr sz="1700" b="1"/>
            </a:lvl3pPr>
            <a:lvl4pPr marL="1302789" indent="0">
              <a:buNone/>
              <a:defRPr sz="1500" b="1"/>
            </a:lvl4pPr>
            <a:lvl5pPr marL="1737052" indent="0">
              <a:buNone/>
              <a:defRPr sz="1500" b="1"/>
            </a:lvl5pPr>
            <a:lvl6pPr marL="2171315" indent="0">
              <a:buNone/>
              <a:defRPr sz="1500" b="1"/>
            </a:lvl6pPr>
            <a:lvl7pPr marL="2605579" indent="0">
              <a:buNone/>
              <a:defRPr sz="1500" b="1"/>
            </a:lvl7pPr>
            <a:lvl8pPr marL="3039841" indent="0">
              <a:buNone/>
              <a:defRPr sz="1500" b="1"/>
            </a:lvl8pPr>
            <a:lvl9pPr marL="3474104" indent="0">
              <a:buNone/>
              <a:defRPr sz="1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5656" y="5002219"/>
            <a:ext cx="4546997" cy="9087963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3" y="628015"/>
            <a:ext cx="3384351" cy="2672715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934" y="628019"/>
            <a:ext cx="5750719" cy="1346215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3" y="3300734"/>
            <a:ext cx="3384351" cy="10789444"/>
          </a:xfrm>
        </p:spPr>
        <p:txBody>
          <a:bodyPr/>
          <a:lstStyle>
            <a:lvl1pPr marL="0" indent="0">
              <a:buNone/>
              <a:defRPr sz="1400"/>
            </a:lvl1pPr>
            <a:lvl2pPr marL="434263" indent="0">
              <a:buNone/>
              <a:defRPr sz="1200"/>
            </a:lvl2pPr>
            <a:lvl3pPr marL="868527" indent="0">
              <a:buNone/>
              <a:defRPr sz="900"/>
            </a:lvl3pPr>
            <a:lvl4pPr marL="1302789" indent="0">
              <a:buNone/>
              <a:defRPr sz="800"/>
            </a:lvl4pPr>
            <a:lvl5pPr marL="1737052" indent="0">
              <a:buNone/>
              <a:defRPr sz="800"/>
            </a:lvl5pPr>
            <a:lvl6pPr marL="2171315" indent="0">
              <a:buNone/>
              <a:defRPr sz="800"/>
            </a:lvl6pPr>
            <a:lvl7pPr marL="2605579" indent="0">
              <a:buNone/>
              <a:defRPr sz="800"/>
            </a:lvl7pPr>
            <a:lvl8pPr marL="3039841" indent="0">
              <a:buNone/>
              <a:defRPr sz="800"/>
            </a:lvl8pPr>
            <a:lvl9pPr marL="347410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326" y="11041381"/>
            <a:ext cx="6172200" cy="130349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326" y="1409383"/>
            <a:ext cx="6172200" cy="9464040"/>
          </a:xfrm>
        </p:spPr>
        <p:txBody>
          <a:bodyPr/>
          <a:lstStyle>
            <a:lvl1pPr marL="0" indent="0">
              <a:buNone/>
              <a:defRPr sz="3100"/>
            </a:lvl1pPr>
            <a:lvl2pPr marL="434263" indent="0">
              <a:buNone/>
              <a:defRPr sz="2600"/>
            </a:lvl2pPr>
            <a:lvl3pPr marL="868527" indent="0">
              <a:buNone/>
              <a:defRPr sz="2200"/>
            </a:lvl3pPr>
            <a:lvl4pPr marL="1302789" indent="0">
              <a:buNone/>
              <a:defRPr sz="1900"/>
            </a:lvl4pPr>
            <a:lvl5pPr marL="1737052" indent="0">
              <a:buNone/>
              <a:defRPr sz="1900"/>
            </a:lvl5pPr>
            <a:lvl6pPr marL="2171315" indent="0">
              <a:buNone/>
              <a:defRPr sz="1900"/>
            </a:lvl6pPr>
            <a:lvl7pPr marL="2605579" indent="0">
              <a:buNone/>
              <a:defRPr sz="1900"/>
            </a:lvl7pPr>
            <a:lvl8pPr marL="3039841" indent="0">
              <a:buNone/>
              <a:defRPr sz="1900"/>
            </a:lvl8pPr>
            <a:lvl9pPr marL="3474104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326" y="12344878"/>
            <a:ext cx="6172200" cy="1851183"/>
          </a:xfrm>
        </p:spPr>
        <p:txBody>
          <a:bodyPr/>
          <a:lstStyle>
            <a:lvl1pPr marL="0" indent="0">
              <a:buNone/>
              <a:defRPr sz="1400"/>
            </a:lvl1pPr>
            <a:lvl2pPr marL="434263" indent="0">
              <a:buNone/>
              <a:defRPr sz="1200"/>
            </a:lvl2pPr>
            <a:lvl3pPr marL="868527" indent="0">
              <a:buNone/>
              <a:defRPr sz="900"/>
            </a:lvl3pPr>
            <a:lvl4pPr marL="1302789" indent="0">
              <a:buNone/>
              <a:defRPr sz="800"/>
            </a:lvl4pPr>
            <a:lvl5pPr marL="1737052" indent="0">
              <a:buNone/>
              <a:defRPr sz="800"/>
            </a:lvl5pPr>
            <a:lvl6pPr marL="2171315" indent="0">
              <a:buNone/>
              <a:defRPr sz="800"/>
            </a:lvl6pPr>
            <a:lvl7pPr marL="2605579" indent="0">
              <a:buNone/>
              <a:defRPr sz="800"/>
            </a:lvl7pPr>
            <a:lvl8pPr marL="3039841" indent="0">
              <a:buNone/>
              <a:defRPr sz="800"/>
            </a:lvl8pPr>
            <a:lvl9pPr marL="347410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4350" y="631668"/>
            <a:ext cx="9258300" cy="2628900"/>
          </a:xfrm>
          <a:prstGeom prst="rect">
            <a:avLst/>
          </a:prstGeom>
        </p:spPr>
        <p:txBody>
          <a:bodyPr vert="horz" lIns="86853" tIns="43425" rIns="86853" bIns="4342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3680465"/>
            <a:ext cx="9258300" cy="10409714"/>
          </a:xfrm>
          <a:prstGeom prst="rect">
            <a:avLst/>
          </a:prstGeom>
        </p:spPr>
        <p:txBody>
          <a:bodyPr vert="horz" lIns="86853" tIns="43425" rIns="86853" bIns="4342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14619609"/>
            <a:ext cx="2400300" cy="839788"/>
          </a:xfrm>
          <a:prstGeom prst="rect">
            <a:avLst/>
          </a:prstGeom>
        </p:spPr>
        <p:txBody>
          <a:bodyPr vert="horz" lIns="86853" tIns="43425" rIns="86853" bIns="4342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F831D2-FD2D-4FEA-A53D-8F0E4A86F190}" type="datetimeFigureOut">
              <a:rPr lang="en-US" smtClean="0"/>
              <a:pPr/>
              <a:t>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4725" y="14619609"/>
            <a:ext cx="3257550" cy="839788"/>
          </a:xfrm>
          <a:prstGeom prst="rect">
            <a:avLst/>
          </a:prstGeom>
        </p:spPr>
        <p:txBody>
          <a:bodyPr vert="horz" lIns="86853" tIns="43425" rIns="86853" bIns="4342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72350" y="14619609"/>
            <a:ext cx="2400300" cy="839788"/>
          </a:xfrm>
          <a:prstGeom prst="rect">
            <a:avLst/>
          </a:prstGeom>
        </p:spPr>
        <p:txBody>
          <a:bodyPr vert="horz" lIns="86853" tIns="43425" rIns="86853" bIns="4342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C6B14-E9D6-4BBC-9012-89252F8E0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68527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5698" indent="-325698" algn="l" defTabSz="868527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05677" indent="-271413" algn="l" defTabSz="868527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658" indent="-217131" algn="l" defTabSz="86852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19921" indent="-217131" algn="l" defTabSz="868527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4183" indent="-217131" algn="l" defTabSz="868527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8447" indent="-217131" algn="l" defTabSz="8685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22710" indent="-217131" algn="l" defTabSz="8685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56973" indent="-217131" algn="l" defTabSz="8685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91235" indent="-217131" algn="l" defTabSz="86852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4263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8527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02789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37052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71315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05579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39841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74104" algn="l" defTabSz="868527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iversit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70242"/>
            <a:ext cx="10287000" cy="5103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63974"/>
            <a:ext cx="10287000" cy="7860926"/>
          </a:xfrm>
          <a:prstGeom prst="rect">
            <a:avLst/>
          </a:prstGeom>
          <a:solidFill>
            <a:srgbClr val="FFFF00"/>
          </a:solidFill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4741" tIns="34741" rIns="34741" bIns="34741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1103968"/>
            <a:ext cx="10287000" cy="1370292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4741" tIns="34741" rIns="34741" bIns="34741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3100" b="1" dirty="0" smtClean="0">
                <a:latin typeface="Arial Black" pitchFamily="34" charset="0"/>
                <a:ea typeface="MS Mincho" pitchFamily="49" charset="-128"/>
              </a:rPr>
              <a:t>Academic Success and Tutorial Services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4700" b="1" dirty="0" smtClean="0">
                <a:latin typeface="Arial Black" pitchFamily="34" charset="0"/>
                <a:ea typeface="MS Mincho" pitchFamily="49" charset="-128"/>
              </a:rPr>
              <a:t>FREE Tutoring in Spring 2015!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67591" y="2476500"/>
            <a:ext cx="3506931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53" tIns="43425" rIns="86853" bIns="43425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BMGT 220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BMGT 230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BMGT 310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BMGT 340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105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106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201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202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207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222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BSCI 330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CHEM 131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CHEM 135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780069" y="2476500"/>
            <a:ext cx="2805545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53" tIns="43425" rIns="86853" bIns="43425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113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130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140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141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206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220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MATH 246</a:t>
            </a:r>
            <a:endParaRPr lang="en-US" altLang="ja-JP" sz="2800" dirty="0" smtClean="0">
              <a:latin typeface="Arial" pitchFamily="34" charset="0"/>
              <a:ea typeface="MS Mincho" pitchFamily="49" charset="-128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PHIL 100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PHIL 170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PSYC 200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PSYC 221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STAT 100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STAT 410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3584864" y="2476500"/>
            <a:ext cx="3351068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53" tIns="43425" rIns="86853" bIns="43425" numCol="1" anchor="t" anchorCtr="0" compatLnSpc="1">
            <a:prstTxWarp prst="textNoShape">
              <a:avLst/>
            </a:prstTxWarp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CHEM 136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CHEM 231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CHEM 241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CHEM 271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CMSC 131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CMSC 132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CMSC 216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CMSC 250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altLang="ja-JP" sz="2800" dirty="0" smtClean="0">
                <a:latin typeface="Arial" pitchFamily="34" charset="0"/>
                <a:ea typeface="MS Mincho" pitchFamily="49" charset="-128"/>
              </a:rPr>
              <a:t>ECON 200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ECON 201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ECON 300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ECON 321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pitchFamily="34" charset="0"/>
                <a:ea typeface="MS Mincho" pitchFamily="49" charset="-128"/>
              </a:rPr>
              <a:t>ECON 330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sz="2800" dirty="0" smtClean="0">
              <a:latin typeface="Arial" pitchFamily="34" charset="0"/>
              <a:ea typeface="MS Mincho" pitchFamily="49" charset="-128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lang="en-US" sz="2800" dirty="0" smtClean="0">
              <a:latin typeface="Arial" pitchFamily="34" charset="0"/>
              <a:ea typeface="MS Mincho" pitchFamily="49" charset="-128"/>
            </a:endParaRPr>
          </a:p>
          <a:p>
            <a:pPr lvl="1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  <a:ea typeface="MS Mincho" pitchFamily="49" charset="-128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0" y="8737227"/>
            <a:ext cx="10287000" cy="193301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86853" tIns="43425" rIns="86853" bIns="43425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600" b="1" dirty="0" smtClean="0">
                <a:latin typeface="Arial" pitchFamily="34" charset="0"/>
                <a:ea typeface="MS Mincho" pitchFamily="49" charset="-128"/>
              </a:rPr>
              <a:t>Contact:</a:t>
            </a:r>
            <a:r>
              <a:rPr lang="en-US" altLang="ja-JP" sz="2600" dirty="0" smtClean="0">
                <a:latin typeface="Arial" pitchFamily="34" charset="0"/>
                <a:ea typeface="MS Mincho" pitchFamily="49" charset="-128"/>
              </a:rPr>
              <a:t> Christine </a:t>
            </a:r>
            <a:r>
              <a:rPr lang="en-US" altLang="ja-JP" sz="2600" dirty="0" err="1" smtClean="0">
                <a:latin typeface="Arial" pitchFamily="34" charset="0"/>
                <a:ea typeface="MS Mincho" pitchFamily="49" charset="-128"/>
              </a:rPr>
              <a:t>Duchouquette</a:t>
            </a:r>
            <a:endParaRPr lang="en-US" altLang="ja-JP" sz="2600" dirty="0" smtClean="0">
              <a:latin typeface="Arial" pitchFamily="34" charset="0"/>
              <a:ea typeface="MS Mincho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600" b="1" dirty="0" smtClean="0">
                <a:latin typeface="Arial" pitchFamily="34" charset="0"/>
                <a:ea typeface="MS Mincho" pitchFamily="49" charset="-128"/>
              </a:rPr>
              <a:t>Email: cduchou@umd.edu </a:t>
            </a:r>
            <a:r>
              <a:rPr lang="en-US" altLang="ja-JP" sz="2600" i="1" dirty="0" smtClean="0">
                <a:latin typeface="Arial" pitchFamily="34" charset="0"/>
                <a:ea typeface="MS Mincho" pitchFamily="49" charset="-128"/>
              </a:rPr>
              <a:t>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600" b="1" dirty="0" smtClean="0">
                <a:latin typeface="Arial" pitchFamily="34" charset="0"/>
                <a:ea typeface="MS Mincho" pitchFamily="49" charset="-128"/>
              </a:rPr>
              <a:t>Call: </a:t>
            </a:r>
            <a:r>
              <a:rPr lang="en-US" altLang="ja-JP" sz="2600" dirty="0" smtClean="0">
                <a:latin typeface="Arial" pitchFamily="34" charset="0"/>
                <a:ea typeface="MS Mincho" pitchFamily="49" charset="-128"/>
              </a:rPr>
              <a:t>301-405-4745 </a:t>
            </a:r>
            <a:r>
              <a:rPr lang="en-US" altLang="ja-JP" sz="2600" i="1" dirty="0" smtClean="0">
                <a:latin typeface="Arial" pitchFamily="34" charset="0"/>
                <a:ea typeface="MS Mincho" pitchFamily="49" charset="-128"/>
              </a:rPr>
              <a:t>or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600" b="1" dirty="0" smtClean="0">
                <a:latin typeface="Arial" pitchFamily="34" charset="0"/>
                <a:ea typeface="MS Mincho" pitchFamily="49" charset="-128"/>
              </a:rPr>
              <a:t>Visit: </a:t>
            </a:r>
            <a:r>
              <a:rPr lang="en-US" altLang="ja-JP" sz="2600" dirty="0" smtClean="0">
                <a:latin typeface="Arial" pitchFamily="34" charset="0"/>
                <a:ea typeface="MS Mincho" pitchFamily="49" charset="-128"/>
              </a:rPr>
              <a:t>Marie Mount Hall 2204B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2600" dirty="0" smtClean="0">
              <a:latin typeface="Arial" pitchFamily="34" charset="0"/>
              <a:ea typeface="MS Mincho" pitchFamily="49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latin typeface="Arial" pitchFamily="34" charset="0"/>
            </a:endParaRPr>
          </a:p>
        </p:txBody>
      </p:sp>
      <p:sp>
        <p:nvSpPr>
          <p:cNvPr id="14" name="Text Box 11"/>
          <p:cNvSpPr txBox="1">
            <a:spLocks noChangeArrowheads="1"/>
          </p:cNvSpPr>
          <p:nvPr/>
        </p:nvSpPr>
        <p:spPr bwMode="auto">
          <a:xfrm>
            <a:off x="0" y="7734300"/>
            <a:ext cx="10287000" cy="61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853" tIns="43425" rIns="86853" bIns="43425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ja-JP" sz="2000" b="1" dirty="0" smtClean="0">
              <a:latin typeface="Arial" pitchFamily="34" charset="0"/>
              <a:ea typeface="MS Mincho" pitchFamily="49" charset="-128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800" b="1" dirty="0" smtClean="0">
                <a:latin typeface="Arial" pitchFamily="34" charset="0"/>
                <a:ea typeface="MS Mincho" pitchFamily="49" charset="-128"/>
              </a:rPr>
              <a:t>See contact information below to reserve your spot!</a:t>
            </a:r>
            <a:endParaRPr lang="en-US" sz="1800" b="1" dirty="0" smtClean="0">
              <a:latin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-38100"/>
            <a:ext cx="10287000" cy="998076"/>
          </a:xfrm>
          <a:prstGeom prst="rect">
            <a:avLst/>
          </a:prstGeom>
          <a:solidFill>
            <a:srgbClr val="FF0000"/>
          </a:solidFill>
        </p:spPr>
        <p:txBody>
          <a:bodyPr wrap="square" lIns="86853" tIns="43425" rIns="86853" bIns="43425" rtlCol="0">
            <a:spAutoFit/>
          </a:bodyPr>
          <a:lstStyle/>
          <a:p>
            <a:pPr marL="225425" indent="-225425" algn="ctr">
              <a:lnSpc>
                <a:spcPct val="150000"/>
              </a:lnSpc>
            </a:pPr>
            <a:r>
              <a:rPr lang="en-US" sz="4500" b="1" dirty="0" smtClean="0">
                <a:latin typeface="Arial" pitchFamily="34" charset="0"/>
                <a:cs typeface="Arial" pitchFamily="34" charset="0"/>
              </a:rPr>
              <a:t>Academic Achievement Programs</a:t>
            </a:r>
            <a:endParaRPr lang="en-US" sz="4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Picture 15" descr="umd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1391" y="10706100"/>
            <a:ext cx="4675909" cy="762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119</Words>
  <Application>Microsoft Office PowerPoint</Application>
  <PresentationFormat>Custom</PresentationFormat>
  <Paragraphs>49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Maryland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Christine Joy Duchouquette</dc:creator>
  <cp:lastModifiedBy>rlipsman</cp:lastModifiedBy>
  <cp:revision>37</cp:revision>
  <dcterms:created xsi:type="dcterms:W3CDTF">2014-04-08T13:14:21Z</dcterms:created>
  <dcterms:modified xsi:type="dcterms:W3CDTF">2015-01-14T17:28:35Z</dcterms:modified>
</cp:coreProperties>
</file>